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0"/>
  </p:notesMasterIdLst>
  <p:sldIdLst>
    <p:sldId id="266" r:id="rId5"/>
    <p:sldId id="267" r:id="rId6"/>
    <p:sldId id="268" r:id="rId7"/>
    <p:sldId id="269" r:id="rId8"/>
    <p:sldId id="271" r:id="rId9"/>
    <p:sldId id="272" r:id="rId10"/>
    <p:sldId id="257" r:id="rId11"/>
    <p:sldId id="273" r:id="rId12"/>
    <p:sldId id="274" r:id="rId13"/>
    <p:sldId id="275" r:id="rId14"/>
    <p:sldId id="276" r:id="rId15"/>
    <p:sldId id="277" r:id="rId16"/>
    <p:sldId id="278" r:id="rId17"/>
    <p:sldId id="279" r:id="rId18"/>
    <p:sldId id="28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smtClean="0"/>
            <a:t>Technical Feasibility</a:t>
          </a:r>
          <a:endParaRPr lang="en-US" dirty="0"/>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smtClean="0"/>
            <a:t>Economic feasibility</a:t>
          </a:r>
          <a:endParaRPr lang="en-US" dirty="0"/>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smtClean="0"/>
            <a:t>Operational feasibility</a:t>
          </a:r>
          <a:endParaRPr lang="en-US" dirty="0"/>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t>
        <a:bodyPr/>
        <a:lstStyle/>
        <a:p>
          <a:endParaRPr lang="en-US"/>
        </a:p>
      </dgm:t>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3"/>
      <dgm:spPr>
        <a:blipFill rotWithShape="1">
          <a:blip xmlns:r="http://schemas.openxmlformats.org/officeDocument/2006/relationships" r:embed="rId1"/>
          <a:stretch>
            <a:fillRect/>
          </a:stretch>
        </a:blipFill>
        <a:ln>
          <a:noFill/>
        </a:ln>
      </dgm:spPr>
      <dgm:t>
        <a:bodyPr/>
        <a:lstStyle/>
        <a:p>
          <a:endParaRPr lang="en-US"/>
        </a:p>
      </dgm: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dgm:presLayoutVars>
          <dgm:chMax val="1"/>
          <dgm:chPref val="1"/>
        </dgm:presLayoutVars>
      </dgm:prSet>
      <dgm:spPr/>
      <dgm:t>
        <a:bodyPr/>
        <a:lstStyle/>
        <a:p>
          <a:endParaRPr lang="en-US"/>
        </a:p>
      </dgm:t>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3"/>
      <dgm:spPr>
        <a:blipFill rotWithShape="1">
          <a:blip xmlns:r="http://schemas.openxmlformats.org/officeDocument/2006/relationships" r:embed="rId2"/>
          <a:stretch>
            <a:fillRect/>
          </a:stretch>
        </a:blipFill>
        <a:ln>
          <a:noFill/>
        </a:ln>
      </dgm:spPr>
      <dgm:t>
        <a:bodyPr/>
        <a:lstStyle/>
        <a:p>
          <a:endParaRPr lang="en-US"/>
        </a:p>
      </dgm: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t>
        <a:bodyPr/>
        <a:lstStyle/>
        <a:p>
          <a:endParaRPr lang="en-US"/>
        </a:p>
      </dgm:t>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3"/>
      <dgm:spPr>
        <a:blipFill rotWithShape="1">
          <a:blip xmlns:r="http://schemas.openxmlformats.org/officeDocument/2006/relationships" r:embed="rId3"/>
          <a:stretch>
            <a:fillRect/>
          </a:stretch>
        </a:blipFill>
        <a:ln>
          <a:noFill/>
        </a:ln>
      </dgm:spPr>
      <dgm:t>
        <a:bodyPr/>
        <a:lstStyle/>
        <a:p>
          <a:endParaRPr lang="en-US"/>
        </a:p>
      </dgm: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t>
        <a:bodyPr/>
        <a:lstStyle/>
        <a:p>
          <a:endParaRPr lang="en-US"/>
        </a:p>
      </dgm:t>
    </dgm:pt>
  </dgm:ptLst>
  <dgm:cxnLst>
    <dgm:cxn modelId="{095425F3-197C-4E69-84D5-0C51196EF1C6}" srcId="{34FF870C-5D9B-4878-9827-A3D8F8D3B4C3}" destId="{193252BB-1661-4EF1-B4B4-B609E884D6B5}" srcOrd="0" destOrd="0" parTransId="{5A04EF90-0F09-4424-BA8F-063E80337D8E}" sibTransId="{54292CB0-011E-4706-9294-372AD5816BB9}"/>
    <dgm:cxn modelId="{FA3ECF3F-F2D7-4808-8F32-35657BC1DF89}" type="presOf" srcId="{193252BB-1661-4EF1-B4B4-B609E884D6B5}" destId="{B2757675-DFB6-4B33-9701-161572571D2B}" srcOrd="0" destOrd="0" presId="urn:microsoft.com/office/officeart/2018/5/layout/IconLeafLabelList"/>
    <dgm:cxn modelId="{C3093AB7-9BBB-4595-A705-841ABB75BC49}" type="presOf" srcId="{1777E161-D0DE-4D31-91FE-E2AD8AAC6AAC}" destId="{1CD40C66-A0B4-4978-9941-A79D4CBD111B}" srcOrd="0" destOrd="0" presId="urn:microsoft.com/office/officeart/2018/5/layout/IconLeafLabelLi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B126511F-11FF-4EDD-85D7-D89737033340}" type="presOf" srcId="{34FF870C-5D9B-4878-9827-A3D8F8D3B4C3}" destId="{D2FA40C6-C0ED-46A3-92CE-B081053B2BA8}" srcOrd="0" destOrd="0" presId="urn:microsoft.com/office/officeart/2018/5/layout/IconLeafLabelList"/>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blipFill rotWithShape="1">
          <a:blip xmlns:r="http://schemas.openxmlformats.org/officeDocument/2006/relationships" r:embed="rId1"/>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89662"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111250">
            <a:lnSpc>
              <a:spcPct val="100000"/>
            </a:lnSpc>
            <a:spcBef>
              <a:spcPct val="0"/>
            </a:spcBef>
            <a:spcAft>
              <a:spcPct val="35000"/>
            </a:spcAft>
            <a:defRPr cap="all"/>
          </a:pPr>
          <a:r>
            <a:rPr lang="en-US" sz="2500" kern="1200" dirty="0" smtClean="0"/>
            <a:t>Technical Feasibility</a:t>
          </a:r>
          <a:endParaRPr lang="en-US" sz="2500" kern="1200" dirty="0"/>
        </a:p>
      </dsp:txBody>
      <dsp:txXfrm>
        <a:off x="89662" y="2555700"/>
        <a:ext cx="2812500" cy="720000"/>
      </dsp:txXfrm>
    </dsp:sp>
    <dsp:sp modelId="{0E81F59E-BE24-4A43-8B4D-78AE486DB35A}">
      <dsp:nvSpPr>
        <dsp:cNvPr id="0" name=""/>
        <dsp:cNvSpPr/>
      </dsp:nvSpPr>
      <dsp:spPr>
        <a:xfrm>
          <a:off x="3942787"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blipFill rotWithShape="1">
          <a:blip xmlns:r="http://schemas.openxmlformats.org/officeDocument/2006/relationships" r:embed="rId2"/>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394350"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111250">
            <a:lnSpc>
              <a:spcPct val="100000"/>
            </a:lnSpc>
            <a:spcBef>
              <a:spcPct val="0"/>
            </a:spcBef>
            <a:spcAft>
              <a:spcPct val="35000"/>
            </a:spcAft>
            <a:defRPr cap="all"/>
          </a:pPr>
          <a:r>
            <a:rPr lang="en-US" sz="2500" kern="1200" dirty="0" smtClean="0"/>
            <a:t>Economic feasibility</a:t>
          </a:r>
          <a:endParaRPr lang="en-US" sz="2500" kern="1200" dirty="0"/>
        </a:p>
      </dsp:txBody>
      <dsp:txXfrm>
        <a:off x="3394350" y="2555700"/>
        <a:ext cx="2812500" cy="720000"/>
      </dsp:txXfrm>
    </dsp:sp>
    <dsp:sp modelId="{81253FDF-02A1-40D1-89CA-3EA7AF168FD7}">
      <dsp:nvSpPr>
        <dsp:cNvPr id="0" name=""/>
        <dsp:cNvSpPr/>
      </dsp:nvSpPr>
      <dsp:spPr>
        <a:xfrm>
          <a:off x="7247475"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blipFill rotWithShape="1">
          <a:blip xmlns:r="http://schemas.openxmlformats.org/officeDocument/2006/relationships" r:embed="rId3"/>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111250">
            <a:lnSpc>
              <a:spcPct val="100000"/>
            </a:lnSpc>
            <a:spcBef>
              <a:spcPct val="0"/>
            </a:spcBef>
            <a:spcAft>
              <a:spcPct val="35000"/>
            </a:spcAft>
            <a:defRPr cap="all"/>
          </a:pPr>
          <a:r>
            <a:rPr lang="en-US" sz="2500" kern="1200" dirty="0" smtClean="0"/>
            <a:t>Operational feasibility</a:t>
          </a:r>
          <a:endParaRPr lang="en-US" sz="2500" kern="1200" dirty="0"/>
        </a:p>
      </dsp:txBody>
      <dsp:txXfrm>
        <a:off x="6699037" y="2555700"/>
        <a:ext cx="281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6/27/2024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6/27/2024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6/27/2024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6/27/2024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6/27/2024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6/27/2024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6/27/2024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6/27/2024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6/27/2024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6/27/2024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6/27/2024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6/27/2024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smtClean="0">
                <a:solidFill>
                  <a:srgbClr val="FFFFFF"/>
                </a:solidFill>
              </a:rPr>
              <a:t>Skills scout</a:t>
            </a:r>
            <a:endParaRPr lang="en-US" sz="36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smtClean="0">
                <a:solidFill>
                  <a:srgbClr val="FFFFFF"/>
                </a:solidFill>
              </a:rPr>
              <a:t>By </a:t>
            </a:r>
            <a:r>
              <a:rPr lang="en-US" sz="1800" dirty="0" err="1" smtClean="0">
                <a:solidFill>
                  <a:srgbClr val="FFFFFF"/>
                </a:solidFill>
              </a:rPr>
              <a:t>Ambhoj</a:t>
            </a:r>
            <a:r>
              <a:rPr lang="en-US" sz="1800" dirty="0" smtClean="0">
                <a:solidFill>
                  <a:srgbClr val="FFFFFF"/>
                </a:solidFill>
              </a:rPr>
              <a:t> </a:t>
            </a:r>
            <a:r>
              <a:rPr lang="en-US" sz="1800" dirty="0" err="1" smtClean="0">
                <a:solidFill>
                  <a:srgbClr val="FFFFFF"/>
                </a:solidFill>
              </a:rPr>
              <a:t>Adhikari</a:t>
            </a:r>
            <a:r>
              <a:rPr lang="en-US" sz="1800" dirty="0" smtClean="0">
                <a:solidFill>
                  <a:srgbClr val="FFFFFF"/>
                </a:solidFill>
              </a:rPr>
              <a:t> and </a:t>
            </a:r>
            <a:r>
              <a:rPr lang="en-US" sz="1800" dirty="0" err="1" smtClean="0">
                <a:solidFill>
                  <a:srgbClr val="FFFFFF"/>
                </a:solidFill>
              </a:rPr>
              <a:t>Mukesh</a:t>
            </a:r>
            <a:r>
              <a:rPr lang="en-US" sz="1800" dirty="0" smtClean="0">
                <a:solidFill>
                  <a:srgbClr val="FFFFFF"/>
                </a:solidFill>
              </a:rPr>
              <a:t> Nepali </a:t>
            </a:r>
            <a:r>
              <a:rPr lang="en-US" sz="1800" dirty="0" err="1" smtClean="0">
                <a:solidFill>
                  <a:srgbClr val="FFFFFF"/>
                </a:solidFill>
              </a:rPr>
              <a:t>Pariyar</a:t>
            </a: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User and Worker flow chart diagram</a:t>
            </a:r>
            <a:endParaRPr lang="en-GB" dirty="0"/>
          </a:p>
        </p:txBody>
      </p:sp>
      <p:pic>
        <p:nvPicPr>
          <p:cNvPr id="2050" name="Picture 2" descr="f7295643-d30b-4800-82d7-52e63c44a04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2447" y="1608992"/>
            <a:ext cx="3044599" cy="4914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299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Admin flow chart</a:t>
            </a:r>
            <a:endParaRPr lang="en-GB" dirty="0"/>
          </a:p>
        </p:txBody>
      </p:sp>
      <p:pic>
        <p:nvPicPr>
          <p:cNvPr id="3074" name="Picture 2" descr="admi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1165" y="1768842"/>
            <a:ext cx="5729287" cy="428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298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ER Diagram</a:t>
            </a:r>
            <a:endParaRPr lang="en-GB" dirty="0"/>
          </a:p>
        </p:txBody>
      </p:sp>
      <p:pic>
        <p:nvPicPr>
          <p:cNvPr id="4098" name="Picture 2" descr="Untitled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0564" y="1703266"/>
            <a:ext cx="6121889" cy="512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62021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flow Diagram</a:t>
            </a:r>
            <a:endParaRPr lang="en-GB" dirty="0"/>
          </a:p>
        </p:txBody>
      </p:sp>
      <p:pic>
        <p:nvPicPr>
          <p:cNvPr id="5122" name="Picture 2" descr="DF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9957" y="2547326"/>
            <a:ext cx="5729287" cy="318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8201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Expected Outcome</a:t>
            </a:r>
            <a:endParaRPr lang="en-GB" dirty="0"/>
          </a:p>
        </p:txBody>
      </p:sp>
      <p:sp>
        <p:nvSpPr>
          <p:cNvPr id="3" name="Content Placeholder 2"/>
          <p:cNvSpPr>
            <a:spLocks noGrp="1"/>
          </p:cNvSpPr>
          <p:nvPr>
            <p:ph idx="1"/>
          </p:nvPr>
        </p:nvSpPr>
        <p:spPr/>
        <p:txBody>
          <a:bodyPr/>
          <a:lstStyle/>
          <a:p>
            <a:r>
              <a:rPr lang="en-GB" dirty="0"/>
              <a:t>After the completion of the system, it provides a user friendly interface where the user and worker can interact with each other. When the project is completed the user and worker will be able to register and login into the system. User will be able to search the profession or skilled that has been uploaded by worker. And they will be in contact with each other so that the system function is completed.</a:t>
            </a:r>
          </a:p>
        </p:txBody>
      </p:sp>
    </p:spTree>
    <p:extLst>
      <p:ext uri="{BB962C8B-B14F-4D97-AF65-F5344CB8AC3E}">
        <p14:creationId xmlns:p14="http://schemas.microsoft.com/office/powerpoint/2010/main" val="3284226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Thank you</a:t>
            </a:r>
            <a:endParaRPr lang="en-GB" dirty="0"/>
          </a:p>
        </p:txBody>
      </p:sp>
    </p:spTree>
    <p:extLst>
      <p:ext uri="{BB962C8B-B14F-4D97-AF65-F5344CB8AC3E}">
        <p14:creationId xmlns:p14="http://schemas.microsoft.com/office/powerpoint/2010/main" val="2613093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sp>
        <p:nvSpPr>
          <p:cNvPr id="3" name="Content Placeholder 2"/>
          <p:cNvSpPr>
            <a:spLocks noGrp="1"/>
          </p:cNvSpPr>
          <p:nvPr>
            <p:ph idx="1"/>
          </p:nvPr>
        </p:nvSpPr>
        <p:spPr/>
        <p:txBody>
          <a:bodyPr/>
          <a:lstStyle/>
          <a:p>
            <a:r>
              <a:rPr lang="en-GB" dirty="0"/>
              <a:t>I</a:t>
            </a:r>
            <a:r>
              <a:rPr lang="en-GB" dirty="0" smtClean="0"/>
              <a:t>n </a:t>
            </a:r>
            <a:r>
              <a:rPr lang="en-GB" dirty="0"/>
              <a:t>a world where expertise makes all the difference,” Skill scout” emerges as your premier platform for connecting with skilled professionals across a variety of essential services. </a:t>
            </a:r>
            <a:r>
              <a:rPr lang="en-GB" dirty="0" smtClean="0"/>
              <a:t>The Skills Scout is a website which will allows the user to find a worker for temporary work.</a:t>
            </a:r>
            <a:endParaRPr lang="en-GB" dirty="0"/>
          </a:p>
        </p:txBody>
      </p:sp>
    </p:spTree>
    <p:extLst>
      <p:ext uri="{BB962C8B-B14F-4D97-AF65-F5344CB8AC3E}">
        <p14:creationId xmlns:p14="http://schemas.microsoft.com/office/powerpoint/2010/main" val="3207651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Statement	</a:t>
            </a:r>
            <a:endParaRPr lang="en-GB" dirty="0"/>
          </a:p>
        </p:txBody>
      </p:sp>
      <p:sp>
        <p:nvSpPr>
          <p:cNvPr id="3" name="Content Placeholder 2"/>
          <p:cNvSpPr>
            <a:spLocks noGrp="1"/>
          </p:cNvSpPr>
          <p:nvPr>
            <p:ph idx="1"/>
          </p:nvPr>
        </p:nvSpPr>
        <p:spPr/>
        <p:txBody>
          <a:bodyPr/>
          <a:lstStyle/>
          <a:p>
            <a:pPr lvl="0"/>
            <a:r>
              <a:rPr lang="en-GB" dirty="0"/>
              <a:t>Difficulty in finding reliable professionals for essential services like plumbing, electrical work, driving, and mechanics.</a:t>
            </a:r>
          </a:p>
          <a:p>
            <a:pPr lvl="0"/>
            <a:r>
              <a:rPr lang="en-GB" dirty="0"/>
              <a:t>Frustration due to inconsistent availability and responsiveness of service providers</a:t>
            </a:r>
            <a:r>
              <a:rPr lang="en-GB" dirty="0" smtClean="0"/>
              <a:t>.</a:t>
            </a:r>
            <a:endParaRPr lang="en-GB" dirty="0"/>
          </a:p>
          <a:p>
            <a:pPr lvl="0"/>
            <a:r>
              <a:rPr lang="en-GB" dirty="0"/>
              <a:t>To contact workers a long process is done.</a:t>
            </a:r>
          </a:p>
          <a:p>
            <a:endParaRPr lang="en-GB" dirty="0"/>
          </a:p>
        </p:txBody>
      </p:sp>
    </p:spTree>
    <p:extLst>
      <p:ext uri="{BB962C8B-B14F-4D97-AF65-F5344CB8AC3E}">
        <p14:creationId xmlns:p14="http://schemas.microsoft.com/office/powerpoint/2010/main" val="2843092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Objectives</a:t>
            </a:r>
            <a:endParaRPr lang="en-GB" dirty="0"/>
          </a:p>
        </p:txBody>
      </p:sp>
      <p:sp>
        <p:nvSpPr>
          <p:cNvPr id="3" name="Content Placeholder 2"/>
          <p:cNvSpPr>
            <a:spLocks noGrp="1"/>
          </p:cNvSpPr>
          <p:nvPr>
            <p:ph idx="1"/>
          </p:nvPr>
        </p:nvSpPr>
        <p:spPr/>
        <p:txBody>
          <a:bodyPr/>
          <a:lstStyle/>
          <a:p>
            <a:pPr lvl="0"/>
            <a:r>
              <a:rPr lang="en-GB" dirty="0"/>
              <a:t>To provide platform for</a:t>
            </a:r>
            <a:r>
              <a:rPr lang="en-GB" b="1" dirty="0"/>
              <a:t> </a:t>
            </a:r>
            <a:r>
              <a:rPr lang="en-GB" dirty="0"/>
              <a:t>short-time worker.</a:t>
            </a:r>
          </a:p>
          <a:p>
            <a:pPr lvl="0"/>
            <a:r>
              <a:rPr lang="en-GB" dirty="0"/>
              <a:t>To recommend the worker available in the area.</a:t>
            </a:r>
          </a:p>
          <a:p>
            <a:pPr lvl="0"/>
            <a:r>
              <a:rPr lang="en-GB" dirty="0"/>
              <a:t>Provide employment related services</a:t>
            </a:r>
            <a:r>
              <a:rPr lang="en-GB" b="1" dirty="0" smtClean="0"/>
              <a:t>.</a:t>
            </a:r>
            <a:endParaRPr lang="en-GB" dirty="0"/>
          </a:p>
        </p:txBody>
      </p:sp>
    </p:spTree>
    <p:extLst>
      <p:ext uri="{BB962C8B-B14F-4D97-AF65-F5344CB8AC3E}">
        <p14:creationId xmlns:p14="http://schemas.microsoft.com/office/powerpoint/2010/main" val="2731625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Requirement Identification</a:t>
            </a:r>
            <a:endParaRPr lang="en-GB" dirty="0"/>
          </a:p>
        </p:txBody>
      </p:sp>
      <p:sp>
        <p:nvSpPr>
          <p:cNvPr id="3" name="Content Placeholder 2"/>
          <p:cNvSpPr>
            <a:spLocks noGrp="1"/>
          </p:cNvSpPr>
          <p:nvPr>
            <p:ph idx="1"/>
          </p:nvPr>
        </p:nvSpPr>
        <p:spPr/>
        <p:txBody>
          <a:bodyPr/>
          <a:lstStyle/>
          <a:p>
            <a:r>
              <a:rPr lang="en-GB" dirty="0"/>
              <a:t>For this project, we researched and reviewed some of the related websites and applications. Throughout the research, we get to find out that there are very few websites or applications related to on daily basis job. For the other website the workers need to give an interview for the </a:t>
            </a:r>
            <a:r>
              <a:rPr lang="en-GB" dirty="0" smtClean="0"/>
              <a:t>job.</a:t>
            </a:r>
            <a:endParaRPr lang="en-GB" dirty="0"/>
          </a:p>
        </p:txBody>
      </p:sp>
    </p:spTree>
    <p:extLst>
      <p:ext uri="{BB962C8B-B14F-4D97-AF65-F5344CB8AC3E}">
        <p14:creationId xmlns:p14="http://schemas.microsoft.com/office/powerpoint/2010/main" val="1293017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Functional Requirement</a:t>
            </a:r>
            <a:endParaRPr lang="en-GB" dirty="0"/>
          </a:p>
        </p:txBody>
      </p:sp>
      <p:sp>
        <p:nvSpPr>
          <p:cNvPr id="4" name="Content Placeholder 3"/>
          <p:cNvSpPr>
            <a:spLocks noGrp="1"/>
          </p:cNvSpPr>
          <p:nvPr>
            <p:ph sz="half" idx="1"/>
          </p:nvPr>
        </p:nvSpPr>
        <p:spPr>
          <a:xfrm>
            <a:off x="1239715" y="2285998"/>
            <a:ext cx="3165231" cy="3581401"/>
          </a:xfrm>
        </p:spPr>
        <p:txBody>
          <a:bodyPr/>
          <a:lstStyle/>
          <a:p>
            <a:pPr marL="0" indent="0">
              <a:buNone/>
            </a:pPr>
            <a:r>
              <a:rPr lang="en-GB" dirty="0" smtClean="0"/>
              <a:t>User</a:t>
            </a:r>
          </a:p>
          <a:p>
            <a:pPr lvl="0"/>
            <a:r>
              <a:rPr lang="en-GB" dirty="0"/>
              <a:t>User can view the detail of worker after register and login.</a:t>
            </a:r>
          </a:p>
          <a:p>
            <a:pPr lvl="0"/>
            <a:r>
              <a:rPr lang="en-GB" dirty="0"/>
              <a:t>User can find worker and they can contact them.</a:t>
            </a:r>
          </a:p>
          <a:p>
            <a:r>
              <a:rPr lang="en-GB" dirty="0"/>
              <a:t>User can logout from the system</a:t>
            </a:r>
          </a:p>
        </p:txBody>
      </p:sp>
      <p:sp>
        <p:nvSpPr>
          <p:cNvPr id="5" name="Content Placeholder 4"/>
          <p:cNvSpPr>
            <a:spLocks noGrp="1"/>
          </p:cNvSpPr>
          <p:nvPr>
            <p:ph sz="half" idx="2"/>
          </p:nvPr>
        </p:nvSpPr>
        <p:spPr>
          <a:xfrm>
            <a:off x="4829953" y="2285997"/>
            <a:ext cx="3207681" cy="3581401"/>
          </a:xfrm>
        </p:spPr>
        <p:txBody>
          <a:bodyPr/>
          <a:lstStyle/>
          <a:p>
            <a:pPr marL="0" indent="0">
              <a:buNone/>
            </a:pPr>
            <a:r>
              <a:rPr lang="en-GB" dirty="0" smtClean="0"/>
              <a:t>Worker</a:t>
            </a:r>
          </a:p>
          <a:p>
            <a:pPr lvl="0"/>
            <a:r>
              <a:rPr lang="en-GB" dirty="0"/>
              <a:t>Worker can register and login the system.</a:t>
            </a:r>
          </a:p>
          <a:p>
            <a:pPr lvl="0"/>
            <a:r>
              <a:rPr lang="en-GB" dirty="0"/>
              <a:t>Worker can upload their details. </a:t>
            </a:r>
          </a:p>
          <a:p>
            <a:pPr lvl="0"/>
            <a:r>
              <a:rPr lang="en-GB" dirty="0"/>
              <a:t>Worker can logout from the system.</a:t>
            </a:r>
          </a:p>
          <a:p>
            <a:endParaRPr lang="en-GB" dirty="0"/>
          </a:p>
        </p:txBody>
      </p:sp>
      <p:sp>
        <p:nvSpPr>
          <p:cNvPr id="6" name="Content Placeholder 4"/>
          <p:cNvSpPr txBox="1">
            <a:spLocks/>
          </p:cNvSpPr>
          <p:nvPr/>
        </p:nvSpPr>
        <p:spPr>
          <a:xfrm>
            <a:off x="8462641" y="2285999"/>
            <a:ext cx="3207681" cy="3581401"/>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GB" dirty="0" smtClean="0"/>
              <a:t>Admin</a:t>
            </a:r>
          </a:p>
          <a:p>
            <a:pPr lvl="0"/>
            <a:r>
              <a:rPr lang="en-GB" dirty="0"/>
              <a:t>Admin can login the system.</a:t>
            </a:r>
          </a:p>
          <a:p>
            <a:pPr lvl="0"/>
            <a:r>
              <a:rPr lang="en-GB" dirty="0"/>
              <a:t>Admin can view the registered accounts.</a:t>
            </a:r>
          </a:p>
          <a:p>
            <a:pPr lvl="0"/>
            <a:r>
              <a:rPr lang="en-GB" dirty="0"/>
              <a:t>Admin can delete the users and workers account.</a:t>
            </a:r>
          </a:p>
          <a:p>
            <a:pPr lvl="0"/>
            <a:r>
              <a:rPr lang="en-GB" dirty="0"/>
              <a:t>Admin can logout from the system.</a:t>
            </a:r>
          </a:p>
          <a:p>
            <a:endParaRPr lang="en-GB" dirty="0"/>
          </a:p>
        </p:txBody>
      </p:sp>
    </p:spTree>
    <p:extLst>
      <p:ext uri="{BB962C8B-B14F-4D97-AF65-F5344CB8AC3E}">
        <p14:creationId xmlns:p14="http://schemas.microsoft.com/office/powerpoint/2010/main" val="4094601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smtClean="0"/>
              <a:t>Feasibility Study</a:t>
            </a:r>
            <a:endParaRPr lang="en-US" dirty="0"/>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300251034"/>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417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Methodology </a:t>
            </a:r>
            <a:endParaRPr lang="en-GB" dirty="0"/>
          </a:p>
        </p:txBody>
      </p:sp>
      <p:pic>
        <p:nvPicPr>
          <p:cNvPr id="1027" name="Picture 3" descr="4c6da02b-79ac-4c13-b615-09fe89fb12c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9610" y="1916723"/>
            <a:ext cx="5376129" cy="4188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94147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Flow chart</a:t>
            </a:r>
            <a:endParaRPr lang="en-GB" dirty="0"/>
          </a:p>
        </p:txBody>
      </p:sp>
      <p:sp>
        <p:nvSpPr>
          <p:cNvPr id="3" name="Content Placeholder 2"/>
          <p:cNvSpPr>
            <a:spLocks noGrp="1"/>
          </p:cNvSpPr>
          <p:nvPr>
            <p:ph idx="1"/>
          </p:nvPr>
        </p:nvSpPr>
        <p:spPr/>
        <p:txBody>
          <a:bodyPr/>
          <a:lstStyle/>
          <a:p>
            <a:r>
              <a:rPr lang="en-GB" dirty="0" smtClean="0"/>
              <a:t>There are two flow chart diagrams for our system.</a:t>
            </a:r>
            <a:endParaRPr lang="en-GB" dirty="0"/>
          </a:p>
        </p:txBody>
      </p:sp>
    </p:spTree>
    <p:extLst>
      <p:ext uri="{BB962C8B-B14F-4D97-AF65-F5344CB8AC3E}">
        <p14:creationId xmlns:p14="http://schemas.microsoft.com/office/powerpoint/2010/main" val="401517591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380</Words>
  <Application>Microsoft Office PowerPoint</Application>
  <PresentationFormat>Widescreen</PresentationFormat>
  <Paragraphs>42</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Calibri</vt:lpstr>
      <vt:lpstr>Franklin Gothic Book</vt:lpstr>
      <vt:lpstr>Crop</vt:lpstr>
      <vt:lpstr>Skills scout</vt:lpstr>
      <vt:lpstr>Introduction</vt:lpstr>
      <vt:lpstr>Problem Statement </vt:lpstr>
      <vt:lpstr>Objectives</vt:lpstr>
      <vt:lpstr>Requirement Identification</vt:lpstr>
      <vt:lpstr>Functional Requirement</vt:lpstr>
      <vt:lpstr>Feasibility Study</vt:lpstr>
      <vt:lpstr>Methodology </vt:lpstr>
      <vt:lpstr>Flow chart</vt:lpstr>
      <vt:lpstr>User and Worker flow chart diagram</vt:lpstr>
      <vt:lpstr>Admin flow chart</vt:lpstr>
      <vt:lpstr>ER Diagram</vt:lpstr>
      <vt:lpstr>Data flow Diagram</vt:lpstr>
      <vt:lpstr>Expected Outcome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2024-06-26T15:01:13Z</dcterms:created>
  <dcterms:modified xsi:type="dcterms:W3CDTF">2024-06-27T01:42:15Z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